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4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EB3D437-66DE-4175-9C2A-507293EEDB95}" type="datetimeFigureOut">
              <a:rPr lang="ru-RU" smtClean="0"/>
              <a:pPr/>
              <a:t>31.08.2019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8F6F7B7-02A4-4AB3-BF0F-33FAC4657E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Мастер-класс изготовления обрядовой куклы</a:t>
            </a:r>
          </a:p>
          <a:p>
            <a:r>
              <a:rPr lang="ru-RU" dirty="0" smtClean="0"/>
              <a:t>Автор: Жаркова Ирина Павловна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Душа моя, Масленица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1143000"/>
          </a:xfrm>
        </p:spPr>
        <p:txBody>
          <a:bodyPr/>
          <a:lstStyle/>
          <a:p>
            <a:r>
              <a:rPr lang="ru-RU" dirty="0" smtClean="0"/>
              <a:t>Наряжаем куклу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2962672" cy="4525963"/>
          </a:xfrm>
        </p:spPr>
        <p:txBody>
          <a:bodyPr/>
          <a:lstStyle/>
          <a:p>
            <a:r>
              <a:rPr lang="ru-RU" dirty="0" smtClean="0"/>
              <a:t>С помощью нитки закрепляем фартучек на поясе и выправляем его</a:t>
            </a:r>
            <a:endParaRPr lang="ru-RU" dirty="0"/>
          </a:p>
        </p:txBody>
      </p:sp>
      <p:pic>
        <p:nvPicPr>
          <p:cNvPr id="5" name="Содержимое 4" descr="IMG_2257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059832" y="1772816"/>
            <a:ext cx="3456384" cy="2592288"/>
          </a:xfrm>
        </p:spPr>
      </p:pic>
      <p:pic>
        <p:nvPicPr>
          <p:cNvPr id="8" name="Содержимое 4" descr="IMG_22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624348" y="3312756"/>
            <a:ext cx="3678560" cy="27589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Наряжаем куклу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Низ фартука украшаем тесьмой</a:t>
            </a:r>
            <a:endParaRPr lang="ru-RU" dirty="0"/>
          </a:p>
        </p:txBody>
      </p:sp>
      <p:pic>
        <p:nvPicPr>
          <p:cNvPr id="9" name="Содержимое 8" descr="IMG_226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180888" y="1587864"/>
            <a:ext cx="5424759" cy="406647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Наряжаем куклу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Одеваем платок, </a:t>
            </a:r>
          </a:p>
          <a:p>
            <a:r>
              <a:rPr lang="ru-RU" dirty="0" smtClean="0"/>
              <a:t>Привязываем передник,</a:t>
            </a:r>
          </a:p>
          <a:p>
            <a:r>
              <a:rPr lang="ru-RU" dirty="0" smtClean="0"/>
              <a:t>Повязываем пояс и ленточки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9" name="Содержимое 8" descr="IMG_226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056950" y="1726188"/>
            <a:ext cx="5400601" cy="405369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332656"/>
            <a:ext cx="3024336" cy="481054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Обрядовая кукла Масленица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IMG_2261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3450298" y="1238334"/>
            <a:ext cx="6093296" cy="456997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Цель: </a:t>
            </a:r>
            <a:r>
              <a:rPr lang="ru-RU" dirty="0"/>
              <a:t>научиться выполнять народную обрядовую куклу на основе традиционной технологии</a:t>
            </a:r>
          </a:p>
          <a:p>
            <a:pPr>
              <a:buNone/>
            </a:pPr>
            <a:r>
              <a:rPr lang="ru-RU" b="1" dirty="0"/>
              <a:t>Задачи:</a:t>
            </a:r>
            <a:endParaRPr lang="ru-RU" dirty="0"/>
          </a:p>
          <a:p>
            <a:r>
              <a:rPr lang="ru-RU" dirty="0" smtClean="0"/>
              <a:t>Познакомиться с </a:t>
            </a:r>
            <a:r>
              <a:rPr lang="ru-RU" dirty="0"/>
              <a:t>русскими обрядами и традициями, связанными с изготовлением кукол.</a:t>
            </a:r>
          </a:p>
          <a:p>
            <a:r>
              <a:rPr lang="ru-RU" dirty="0" smtClean="0"/>
              <a:t>Воспитание интереса </a:t>
            </a:r>
            <a:r>
              <a:rPr lang="ru-RU" dirty="0"/>
              <a:t>и уважение к культурному наследию России.</a:t>
            </a:r>
          </a:p>
          <a:p>
            <a:r>
              <a:rPr lang="ru-RU" dirty="0" smtClean="0"/>
              <a:t>Содействие развитию </a:t>
            </a:r>
            <a:r>
              <a:rPr lang="ru-RU" dirty="0"/>
              <a:t>эстетического восприятия образца народной игрушки.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 для работы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Для изготовления обрядовой куклы Масленица потребуется:</a:t>
            </a:r>
          </a:p>
          <a:p>
            <a:r>
              <a:rPr lang="ru-RU" dirty="0" smtClean="0"/>
              <a:t>Мочало (хозяйственный помазок).</a:t>
            </a:r>
          </a:p>
          <a:p>
            <a:r>
              <a:rPr lang="ru-RU" dirty="0" smtClean="0"/>
              <a:t>Кусочки хлопчатобумажной ткани.</a:t>
            </a:r>
          </a:p>
          <a:p>
            <a:r>
              <a:rPr lang="ru-RU" dirty="0" smtClean="0"/>
              <a:t>Нитки «Ирис» красного цвета.</a:t>
            </a:r>
          </a:p>
          <a:p>
            <a:r>
              <a:rPr lang="ru-RU" dirty="0" smtClean="0"/>
              <a:t>Тесьма, ленточки.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Формирование головы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Большой пучок лыка для тельца складываем пополам и оформляем голову с помощью красной нити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24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150292" y="2050508"/>
            <a:ext cx="5101854" cy="382639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</a:t>
            </a:r>
            <a:r>
              <a:rPr lang="ru-RU" dirty="0" smtClean="0"/>
              <a:t>ормирование рук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Из второго пучка лыка выполняем ручки, перевязав красной нитью с двух сторон</a:t>
            </a:r>
          </a:p>
        </p:txBody>
      </p:sp>
      <p:pic>
        <p:nvPicPr>
          <p:cNvPr id="5" name="Содержимое 4" descr="IMG_2249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427984" y="3068960"/>
            <a:ext cx="4297462" cy="322309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Формирование основы куклы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Руки вкладываем в середину туловища ближе к голове и закрепляем красной нитью, выполняя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обережный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крест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IMG_225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301970" y="2042846"/>
            <a:ext cx="5040559" cy="378041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/>
          <a:lstStyle/>
          <a:p>
            <a:r>
              <a:rPr lang="ru-RU" dirty="0" smtClean="0"/>
              <a:t>Оформление головы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2674640" cy="4525963"/>
          </a:xfrm>
        </p:spPr>
        <p:txBody>
          <a:bodyPr/>
          <a:lstStyle/>
          <a:p>
            <a:r>
              <a:rPr lang="ru-RU" dirty="0" smtClean="0"/>
              <a:t>Белым кусочком ткани оборачиваем голову куклы и закрепляем ее ниткой</a:t>
            </a:r>
            <a:endParaRPr lang="ru-RU" dirty="0"/>
          </a:p>
        </p:txBody>
      </p:sp>
      <p:pic>
        <p:nvPicPr>
          <p:cNvPr id="5" name="Содержимое 4" descr="IMG_2251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3563888" y="1124744"/>
            <a:ext cx="3744416" cy="2808312"/>
          </a:xfrm>
        </p:spPr>
      </p:pic>
      <p:pic>
        <p:nvPicPr>
          <p:cNvPr id="6" name="Содержимое 4" descr="IMG_22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3933056"/>
            <a:ext cx="3534544" cy="26509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548680"/>
            <a:ext cx="4038600" cy="5472608"/>
          </a:xfrm>
        </p:spPr>
        <p:txBody>
          <a:bodyPr>
            <a:normAutofit/>
          </a:bodyPr>
          <a:lstStyle/>
          <a:p>
            <a:r>
              <a:rPr lang="ru-RU" dirty="0" smtClean="0"/>
              <a:t> Украшаем голову повойником из тесьмы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r>
              <a:rPr lang="ru-RU" dirty="0" smtClean="0"/>
              <a:t>Для платья складываем ткань и делаем выкройку с прорезью для головы</a:t>
            </a:r>
            <a:endParaRPr lang="ru-RU" dirty="0"/>
          </a:p>
        </p:txBody>
      </p:sp>
      <p:pic>
        <p:nvPicPr>
          <p:cNvPr id="7" name="Содержимое 6" descr="IMG_2253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644008" y="260648"/>
            <a:ext cx="4038600" cy="3028950"/>
          </a:xfrm>
        </p:spPr>
      </p:pic>
      <p:pic>
        <p:nvPicPr>
          <p:cNvPr id="8" name="Содержимое 4" descr="IMG_22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327315" y="3825813"/>
            <a:ext cx="3174504" cy="238087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Наряжаем куклу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Фиксируем платье на кукле под руками нитью</a:t>
            </a:r>
            <a:endParaRPr lang="ru-RU" dirty="0"/>
          </a:p>
        </p:txBody>
      </p:sp>
      <p:pic>
        <p:nvPicPr>
          <p:cNvPr id="5" name="Содержимое 4" descr="IMG_225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031437" y="1521291"/>
            <a:ext cx="5472114" cy="4102956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141</TotalTime>
  <Words>166</Words>
  <Application>Microsoft Office PowerPoint</Application>
  <PresentationFormat>Экран (4:3)</PresentationFormat>
  <Paragraphs>40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Справедливость</vt:lpstr>
      <vt:lpstr>Душа моя, Масленица</vt:lpstr>
      <vt:lpstr>Слайд 2</vt:lpstr>
      <vt:lpstr>Материалы для работы</vt:lpstr>
      <vt:lpstr>Формирование головы</vt:lpstr>
      <vt:lpstr>Формирование рук</vt:lpstr>
      <vt:lpstr>Формирование основы куклы</vt:lpstr>
      <vt:lpstr>Оформление головы</vt:lpstr>
      <vt:lpstr>Слайд 8</vt:lpstr>
      <vt:lpstr>Наряжаем куклу</vt:lpstr>
      <vt:lpstr>Наряжаем куклу</vt:lpstr>
      <vt:lpstr>Наряжаем куклу</vt:lpstr>
      <vt:lpstr>Наряжаем куклу</vt:lpstr>
      <vt:lpstr>Обрядовая кукла Масленица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15</cp:revision>
  <dcterms:created xsi:type="dcterms:W3CDTF">2018-02-03T11:52:31Z</dcterms:created>
  <dcterms:modified xsi:type="dcterms:W3CDTF">2019-08-31T19:51:27Z</dcterms:modified>
</cp:coreProperties>
</file>